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nva Sans" panose="020B0604020202020204" charset="0"/>
      <p:regular r:id="rId4"/>
    </p:embeddedFont>
    <p:embeddedFont>
      <p:font typeface="Canva Sans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964699" y="7514402"/>
            <a:ext cx="3752976" cy="2772598"/>
            <a:chOff x="0" y="0"/>
            <a:chExt cx="988438" cy="7302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8438" cy="730232"/>
            </a:xfrm>
            <a:custGeom>
              <a:avLst/>
              <a:gdLst/>
              <a:ahLst/>
              <a:cxnLst/>
              <a:rect l="l" t="t" r="r" b="b"/>
              <a:pathLst>
                <a:path w="988438" h="730232">
                  <a:moveTo>
                    <a:pt x="0" y="0"/>
                  </a:moveTo>
                  <a:lnTo>
                    <a:pt x="988438" y="0"/>
                  </a:lnTo>
                  <a:lnTo>
                    <a:pt x="988438" y="730232"/>
                  </a:lnTo>
                  <a:lnTo>
                    <a:pt x="0" y="730232"/>
                  </a:lnTo>
                  <a:close/>
                </a:path>
              </a:pathLst>
            </a:custGeom>
            <a:gradFill rotWithShape="1">
              <a:gsLst>
                <a:gs pos="0">
                  <a:srgbClr val="FFC27F">
                    <a:alpha val="100000"/>
                  </a:srgbClr>
                </a:gs>
                <a:gs pos="50000">
                  <a:srgbClr val="0D8B75">
                    <a:alpha val="100000"/>
                  </a:srgbClr>
                </a:gs>
                <a:gs pos="100000">
                  <a:srgbClr val="0D8B75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88438" cy="77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60180" y="336384"/>
            <a:ext cx="6567639" cy="1746210"/>
            <a:chOff x="0" y="0"/>
            <a:chExt cx="8756852" cy="2328280"/>
          </a:xfrm>
        </p:grpSpPr>
        <p:sp>
          <p:nvSpPr>
            <p:cNvPr id="7" name="Freeform 7"/>
            <p:cNvSpPr/>
            <p:nvPr/>
          </p:nvSpPr>
          <p:spPr>
            <a:xfrm>
              <a:off x="1741843" y="0"/>
              <a:ext cx="5480760" cy="2328280"/>
            </a:xfrm>
            <a:custGeom>
              <a:avLst/>
              <a:gdLst/>
              <a:ahLst/>
              <a:cxnLst/>
              <a:rect l="l" t="t" r="r" b="b"/>
              <a:pathLst>
                <a:path w="5480760" h="2328280">
                  <a:moveTo>
                    <a:pt x="0" y="0"/>
                  </a:moveTo>
                  <a:lnTo>
                    <a:pt x="5480759" y="0"/>
                  </a:lnTo>
                  <a:lnTo>
                    <a:pt x="5480759" y="2328280"/>
                  </a:lnTo>
                  <a:lnTo>
                    <a:pt x="0" y="2328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3" r="-360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222602" y="502102"/>
              <a:ext cx="1534250" cy="1534250"/>
            </a:xfrm>
            <a:custGeom>
              <a:avLst/>
              <a:gdLst/>
              <a:ahLst/>
              <a:cxnLst/>
              <a:rect l="l" t="t" r="r" b="b"/>
              <a:pathLst>
                <a:path w="1534250" h="1534250">
                  <a:moveTo>
                    <a:pt x="0" y="0"/>
                  </a:moveTo>
                  <a:lnTo>
                    <a:pt x="1534250" y="0"/>
                  </a:lnTo>
                  <a:lnTo>
                    <a:pt x="1534250" y="1534250"/>
                  </a:lnTo>
                  <a:lnTo>
                    <a:pt x="0" y="1534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433631"/>
              <a:ext cx="1602721" cy="1602721"/>
            </a:xfrm>
            <a:custGeom>
              <a:avLst/>
              <a:gdLst/>
              <a:ahLst/>
              <a:cxnLst/>
              <a:rect l="l" t="t" r="r" b="b"/>
              <a:pathLst>
                <a:path w="1602721" h="1602721">
                  <a:moveTo>
                    <a:pt x="0" y="0"/>
                  </a:moveTo>
                  <a:lnTo>
                    <a:pt x="1602721" y="0"/>
                  </a:lnTo>
                  <a:lnTo>
                    <a:pt x="1602721" y="1602721"/>
                  </a:lnTo>
                  <a:lnTo>
                    <a:pt x="0" y="16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5966966" y="4274503"/>
            <a:ext cx="6354068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 slide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14535024" y="9638762"/>
            <a:ext cx="3752976" cy="2772598"/>
            <a:chOff x="0" y="0"/>
            <a:chExt cx="988438" cy="7302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8438" cy="730232"/>
            </a:xfrm>
            <a:custGeom>
              <a:avLst/>
              <a:gdLst/>
              <a:ahLst/>
              <a:cxnLst/>
              <a:rect l="l" t="t" r="r" b="b"/>
              <a:pathLst>
                <a:path w="988438" h="730232">
                  <a:moveTo>
                    <a:pt x="0" y="0"/>
                  </a:moveTo>
                  <a:lnTo>
                    <a:pt x="988438" y="0"/>
                  </a:lnTo>
                  <a:lnTo>
                    <a:pt x="988438" y="730232"/>
                  </a:lnTo>
                  <a:lnTo>
                    <a:pt x="0" y="730232"/>
                  </a:lnTo>
                  <a:close/>
                </a:path>
              </a:pathLst>
            </a:custGeom>
            <a:gradFill rotWithShape="1">
              <a:gsLst>
                <a:gs pos="0">
                  <a:srgbClr val="FFC27F">
                    <a:alpha val="100000"/>
                  </a:srgbClr>
                </a:gs>
                <a:gs pos="50000">
                  <a:srgbClr val="0D8B75">
                    <a:alpha val="100000"/>
                  </a:srgbClr>
                </a:gs>
                <a:gs pos="100000">
                  <a:srgbClr val="0D8B75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88438" cy="77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75" y="180975"/>
            <a:ext cx="5207711" cy="1384631"/>
            <a:chOff x="0" y="0"/>
            <a:chExt cx="6943615" cy="1846175"/>
          </a:xfrm>
        </p:grpSpPr>
        <p:sp>
          <p:nvSpPr>
            <p:cNvPr id="7" name="Freeform 7"/>
            <p:cNvSpPr/>
            <p:nvPr/>
          </p:nvSpPr>
          <p:spPr>
            <a:xfrm>
              <a:off x="1381168" y="0"/>
              <a:ext cx="4345886" cy="1846175"/>
            </a:xfrm>
            <a:custGeom>
              <a:avLst/>
              <a:gdLst/>
              <a:ahLst/>
              <a:cxnLst/>
              <a:rect l="l" t="t" r="r" b="b"/>
              <a:pathLst>
                <a:path w="4345886" h="1846175">
                  <a:moveTo>
                    <a:pt x="0" y="0"/>
                  </a:moveTo>
                  <a:lnTo>
                    <a:pt x="4345887" y="0"/>
                  </a:lnTo>
                  <a:lnTo>
                    <a:pt x="4345887" y="1846175"/>
                  </a:lnTo>
                  <a:lnTo>
                    <a:pt x="0" y="1846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3" r="-360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5727055" y="398134"/>
              <a:ext cx="1216560" cy="1216560"/>
            </a:xfrm>
            <a:custGeom>
              <a:avLst/>
              <a:gdLst/>
              <a:ahLst/>
              <a:cxnLst/>
              <a:rect l="l" t="t" r="r" b="b"/>
              <a:pathLst>
                <a:path w="1216560" h="1216560">
                  <a:moveTo>
                    <a:pt x="0" y="0"/>
                  </a:moveTo>
                  <a:lnTo>
                    <a:pt x="1216560" y="0"/>
                  </a:lnTo>
                  <a:lnTo>
                    <a:pt x="1216560" y="1216561"/>
                  </a:lnTo>
                  <a:lnTo>
                    <a:pt x="0" y="1216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343841"/>
              <a:ext cx="1270853" cy="1270853"/>
            </a:xfrm>
            <a:custGeom>
              <a:avLst/>
              <a:gdLst/>
              <a:ahLst/>
              <a:cxnLst/>
              <a:rect l="l" t="t" r="r" b="b"/>
              <a:pathLst>
                <a:path w="1270853" h="1270853">
                  <a:moveTo>
                    <a:pt x="0" y="0"/>
                  </a:moveTo>
                  <a:lnTo>
                    <a:pt x="1270853" y="0"/>
                  </a:lnTo>
                  <a:lnTo>
                    <a:pt x="1270853" y="1270854"/>
                  </a:lnTo>
                  <a:lnTo>
                    <a:pt x="0" y="127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1831104"/>
            <a:ext cx="6515100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Add title here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983697"/>
            <a:ext cx="16230600" cy="658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Add text here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Canva Sans Bold</vt:lpstr>
      <vt:lpstr>Calibri</vt:lpstr>
      <vt:lpstr>Canva Sans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cp:lastModifiedBy>Sahil Shaikh</cp:lastModifiedBy>
  <cp:revision>2</cp:revision>
  <dcterms:created xsi:type="dcterms:W3CDTF">2006-08-16T00:00:00Z</dcterms:created>
  <dcterms:modified xsi:type="dcterms:W3CDTF">2025-12-26T04:13:06Z</dcterms:modified>
  <dc:identifier>DAG8k31Blnw</dc:identifier>
</cp:coreProperties>
</file>