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nva Sans" panose="020B0604020202020204" charset="0"/>
      <p:regular r:id="rId3"/>
    </p:embeddedFont>
    <p:embeddedFont>
      <p:font typeface="Glacial Indifference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4" name="Freeform 4"/>
          <p:cNvSpPr/>
          <p:nvPr/>
        </p:nvSpPr>
        <p:spPr>
          <a:xfrm>
            <a:off x="17145000" y="-4619"/>
            <a:ext cx="1109519" cy="1109519"/>
          </a:xfrm>
          <a:custGeom>
            <a:avLst/>
            <a:gdLst/>
            <a:ahLst/>
            <a:cxnLst/>
            <a:rect l="l" t="t" r="r" b="b"/>
            <a:pathLst>
              <a:path w="1109519" h="1109519">
                <a:moveTo>
                  <a:pt x="0" y="0"/>
                </a:moveTo>
                <a:lnTo>
                  <a:pt x="1109519" y="0"/>
                </a:lnTo>
                <a:lnTo>
                  <a:pt x="1109519" y="1109519"/>
                </a:lnTo>
                <a:lnTo>
                  <a:pt x="0" y="110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5782" y="9009413"/>
            <a:ext cx="13355418" cy="1277587"/>
            <a:chOff x="0" y="-38100"/>
            <a:chExt cx="17807224" cy="1703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20224" cy="1665350"/>
            </a:xfrm>
            <a:custGeom>
              <a:avLst/>
              <a:gdLst/>
              <a:ahLst/>
              <a:cxnLst/>
              <a:rect l="l" t="t" r="r" b="b"/>
              <a:pathLst>
                <a:path w="3920224" h="1665350">
                  <a:moveTo>
                    <a:pt x="0" y="0"/>
                  </a:moveTo>
                  <a:lnTo>
                    <a:pt x="3920224" y="0"/>
                  </a:lnTo>
                  <a:lnTo>
                    <a:pt x="3920224" y="1665350"/>
                  </a:lnTo>
                  <a:lnTo>
                    <a:pt x="0" y="166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03" r="-3603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859393" y="-38100"/>
              <a:ext cx="12947831" cy="411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6"/>
                </a:lnSpc>
              </a:pPr>
              <a:endParaRPr lang="en-US" sz="177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276033" y="8765535"/>
            <a:ext cx="2088167" cy="1559565"/>
            <a:chOff x="-34656" y="-19050"/>
            <a:chExt cx="704312" cy="5674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" cy="529334"/>
            </a:xfrm>
            <a:custGeom>
              <a:avLst/>
              <a:gdLst/>
              <a:ahLst/>
              <a:cxnLst/>
              <a:rect l="l" t="t" r="r" b="b"/>
              <a:pathLst>
                <a:path w="635000" h="529334">
                  <a:moveTo>
                    <a:pt x="86640" y="0"/>
                  </a:moveTo>
                  <a:lnTo>
                    <a:pt x="548360" y="0"/>
                  </a:lnTo>
                  <a:cubicBezTo>
                    <a:pt x="596210" y="0"/>
                    <a:pt x="635000" y="38790"/>
                    <a:pt x="635000" y="86640"/>
                  </a:cubicBezTo>
                  <a:lnTo>
                    <a:pt x="635000" y="442694"/>
                  </a:lnTo>
                  <a:cubicBezTo>
                    <a:pt x="635000" y="490544"/>
                    <a:pt x="596210" y="529334"/>
                    <a:pt x="548360" y="529334"/>
                  </a:cubicBezTo>
                  <a:lnTo>
                    <a:pt x="86640" y="529334"/>
                  </a:lnTo>
                  <a:cubicBezTo>
                    <a:pt x="38790" y="529334"/>
                    <a:pt x="0" y="490544"/>
                    <a:pt x="0" y="442694"/>
                  </a:cubicBezTo>
                  <a:lnTo>
                    <a:pt x="0" y="86640"/>
                  </a:lnTo>
                  <a:cubicBezTo>
                    <a:pt x="0" y="38790"/>
                    <a:pt x="38790" y="0"/>
                    <a:pt x="86640" y="0"/>
                  </a:cubicBezTo>
                  <a:close/>
                </a:path>
              </a:pathLst>
            </a:custGeom>
            <a:solidFill>
              <a:srgbClr val="158B7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-34656" y="-19050"/>
              <a:ext cx="704312" cy="5674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Institution/University Logo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Canva Sans</vt:lpstr>
      <vt:lpstr>Glacial Indifference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Sahil Shaikh</dc:creator>
  <cp:lastModifiedBy>Sahil Shaikh</cp:lastModifiedBy>
  <cp:revision>4</cp:revision>
  <dcterms:created xsi:type="dcterms:W3CDTF">2006-08-16T00:00:00Z</dcterms:created>
  <dcterms:modified xsi:type="dcterms:W3CDTF">2026-01-20T06:21:50Z</dcterms:modified>
  <dc:identifier>DAG8k31Blnw</dc:identifier>
</cp:coreProperties>
</file>